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4" r:id="rId5"/>
    <p:sldId id="260" r:id="rId6"/>
    <p:sldId id="263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E223-6E88-C140-B0DB-EFB1235DE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Word guessing game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5C82CB-3AA9-F446-801A-994A24910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1228">
            <a:off x="4019734" y="1179705"/>
            <a:ext cx="2639530" cy="7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7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4F17-3D4A-0345-A008-6EE07E16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8E68B-490D-9F42-88FF-099A0D1E92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04089"/>
            <a:ext cx="10394707" cy="36569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Choose one or two students to be the “guessers” – you will not see the words on the computer screen</a:t>
            </a:r>
          </a:p>
          <a:p>
            <a:r>
              <a:rPr lang="en-US" dirty="0"/>
              <a:t>The other students will be the “describers” – you will see the words on the computer screen and try to define the word so the “guessers” can guess what word you are talking about</a:t>
            </a:r>
          </a:p>
          <a:p>
            <a:r>
              <a:rPr lang="en-US" dirty="0"/>
              <a:t>Definers: describe the word that you see on the screen without using the actual word! You can use any language you want to describe the words!</a:t>
            </a:r>
          </a:p>
          <a:p>
            <a:r>
              <a:rPr lang="en-US" dirty="0"/>
              <a:t>Guessers: try to guess the word that the describers are describing. When you think you know, guess the word!</a:t>
            </a:r>
          </a:p>
          <a:p>
            <a:r>
              <a:rPr lang="en-US" dirty="0"/>
              <a:t>Everyone: try to get as many words correct as possible In 2 minutes</a:t>
            </a:r>
          </a:p>
          <a:p>
            <a:r>
              <a:rPr lang="en-US" dirty="0"/>
              <a:t>Good luck!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818585-3EEF-4E45-9FA8-B53B1895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5" y="130595"/>
            <a:ext cx="1954104" cy="55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3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B82A-B845-C74C-8708-E58D5F60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46" y="2094559"/>
            <a:ext cx="10394707" cy="1140644"/>
          </a:xfrm>
        </p:spPr>
        <p:txBody>
          <a:bodyPr>
            <a:noAutofit/>
          </a:bodyPr>
          <a:lstStyle/>
          <a:p>
            <a:pPr algn="ctr"/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reintroduce</a:t>
            </a:r>
          </a:p>
        </p:txBody>
      </p:sp>
    </p:spTree>
    <p:extLst>
      <p:ext uri="{BB962C8B-B14F-4D97-AF65-F5344CB8AC3E}">
        <p14:creationId xmlns:p14="http://schemas.microsoft.com/office/powerpoint/2010/main" val="223249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B82A-B845-C74C-8708-E58D5F60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46" y="2094559"/>
            <a:ext cx="10394707" cy="1140644"/>
          </a:xfrm>
        </p:spPr>
        <p:txBody>
          <a:bodyPr>
            <a:noAutofit/>
          </a:bodyPr>
          <a:lstStyle/>
          <a:p>
            <a:pPr algn="ctr"/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mistreat</a:t>
            </a:r>
          </a:p>
        </p:txBody>
      </p:sp>
    </p:spTree>
    <p:extLst>
      <p:ext uri="{BB962C8B-B14F-4D97-AF65-F5344CB8AC3E}">
        <p14:creationId xmlns:p14="http://schemas.microsoft.com/office/powerpoint/2010/main" val="234317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B82A-B845-C74C-8708-E58D5F60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46" y="2094559"/>
            <a:ext cx="10394707" cy="1140644"/>
          </a:xfrm>
        </p:spPr>
        <p:txBody>
          <a:bodyPr>
            <a:noAutofit/>
          </a:bodyPr>
          <a:lstStyle/>
          <a:p>
            <a:pPr algn="ctr"/>
            <a:br>
              <a:rPr lang="en-US" sz="6000" dirty="0">
                <a:solidFill>
                  <a:schemeClr val="tx1"/>
                </a:solidFill>
              </a:rPr>
            </a:b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0CBA9-3CA1-AE4F-8263-42D720E48E5A}"/>
              </a:ext>
            </a:extLst>
          </p:cNvPr>
          <p:cNvSpPr txBox="1">
            <a:spLocks/>
          </p:cNvSpPr>
          <p:nvPr/>
        </p:nvSpPr>
        <p:spPr>
          <a:xfrm>
            <a:off x="1051046" y="2246959"/>
            <a:ext cx="10394707" cy="1140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unfit</a:t>
            </a:r>
          </a:p>
        </p:txBody>
      </p:sp>
    </p:spTree>
    <p:extLst>
      <p:ext uri="{BB962C8B-B14F-4D97-AF65-F5344CB8AC3E}">
        <p14:creationId xmlns:p14="http://schemas.microsoft.com/office/powerpoint/2010/main" val="183913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B82A-B845-C74C-8708-E58D5F60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46" y="2094559"/>
            <a:ext cx="10394707" cy="1140644"/>
          </a:xfrm>
        </p:spPr>
        <p:txBody>
          <a:bodyPr>
            <a:noAutofit/>
          </a:bodyPr>
          <a:lstStyle/>
          <a:p>
            <a:pPr algn="ctr"/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stand</a:t>
            </a:r>
          </a:p>
        </p:txBody>
      </p:sp>
    </p:spTree>
    <p:extLst>
      <p:ext uri="{BB962C8B-B14F-4D97-AF65-F5344CB8AC3E}">
        <p14:creationId xmlns:p14="http://schemas.microsoft.com/office/powerpoint/2010/main" val="400814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B82A-B845-C74C-8708-E58D5F60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46" y="2094559"/>
            <a:ext cx="10394707" cy="1140644"/>
          </a:xfrm>
        </p:spPr>
        <p:txBody>
          <a:bodyPr>
            <a:noAutofit/>
          </a:bodyPr>
          <a:lstStyle/>
          <a:p>
            <a:pPr algn="ctr"/>
            <a:br>
              <a:rPr lang="en-US" sz="6000" dirty="0">
                <a:solidFill>
                  <a:schemeClr val="tx1"/>
                </a:solidFill>
              </a:rPr>
            </a:b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BD1D6A-A848-D74A-B5F3-97842DCABB2D}"/>
              </a:ext>
            </a:extLst>
          </p:cNvPr>
          <p:cNvSpPr txBox="1">
            <a:spLocks/>
          </p:cNvSpPr>
          <p:nvPr/>
        </p:nvSpPr>
        <p:spPr>
          <a:xfrm>
            <a:off x="1051046" y="2246959"/>
            <a:ext cx="10394707" cy="1140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protector</a:t>
            </a:r>
          </a:p>
        </p:txBody>
      </p:sp>
    </p:spTree>
    <p:extLst>
      <p:ext uri="{BB962C8B-B14F-4D97-AF65-F5344CB8AC3E}">
        <p14:creationId xmlns:p14="http://schemas.microsoft.com/office/powerpoint/2010/main" val="86617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B82A-B845-C74C-8708-E58D5F60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46" y="2094559"/>
            <a:ext cx="10394707" cy="1140644"/>
          </a:xfrm>
        </p:spPr>
        <p:txBody>
          <a:bodyPr>
            <a:noAutofit/>
          </a:bodyPr>
          <a:lstStyle/>
          <a:p>
            <a:pPr algn="ctr"/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exterminate</a:t>
            </a:r>
          </a:p>
        </p:txBody>
      </p:sp>
    </p:spTree>
    <p:extLst>
      <p:ext uri="{BB962C8B-B14F-4D97-AF65-F5344CB8AC3E}">
        <p14:creationId xmlns:p14="http://schemas.microsoft.com/office/powerpoint/2010/main" val="3062373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49</TotalTime>
  <Words>147</Words>
  <Application>Microsoft Macintosh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Word guessing game</vt:lpstr>
      <vt:lpstr>Directions</vt:lpstr>
      <vt:lpstr> reintroduce</vt:lpstr>
      <vt:lpstr> mistreat</vt:lpstr>
      <vt:lpstr> </vt:lpstr>
      <vt:lpstr> stand</vt:lpstr>
      <vt:lpstr> </vt:lpstr>
      <vt:lpstr> exterminate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Heads up vocabulary!</dc:title>
  <dc:creator>Your friend in academia</dc:creator>
  <cp:lastModifiedBy>Your friend in academia</cp:lastModifiedBy>
  <cp:revision>7</cp:revision>
  <dcterms:created xsi:type="dcterms:W3CDTF">2021-09-30T13:26:37Z</dcterms:created>
  <dcterms:modified xsi:type="dcterms:W3CDTF">2021-09-30T17:59:54Z</dcterms:modified>
</cp:coreProperties>
</file>